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08" autoAdjust="0"/>
  </p:normalViewPr>
  <p:slideViewPr>
    <p:cSldViewPr snapToGrid="0" snapToObjects="1">
      <p:cViewPr varScale="1">
        <p:scale>
          <a:sx n="131" d="100"/>
          <a:sy n="131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17/07/18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1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17/07/18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4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17/07/18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0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17/07/18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17/07/18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17/07/18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3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17/07/18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17/07/18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3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17/07/18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3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17/07/18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7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E29C-FDAA-1642-93EA-78A6532EDBD5}" type="datetimeFigureOut">
              <a:rPr lang="en-US" smtClean="0"/>
              <a:t>17/07/18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1E29C-FDAA-1642-93EA-78A6532EDBD5}" type="datetimeFigureOut">
              <a:rPr lang="en-US" smtClean="0"/>
              <a:t>17/07/18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34C40-03CE-274A-AE9B-53352E9B3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1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9040" y="1999475"/>
            <a:ext cx="8237538" cy="2286000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3600" b="1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3600" b="1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93</a:t>
            </a:r>
            <a:r>
              <a:rPr lang="ja-JP" altLang="en-US" sz="3600" b="1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回日本解剖学会近畿支部学術集会</a:t>
            </a:r>
            <a:r>
              <a:rPr lang="en-US" altLang="ja-JP" sz="4000" b="1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4000" b="1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3600" b="1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3600" b="1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r>
              <a:rPr lang="en-US" altLang="ja-JP" sz="3600" b="1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3600" b="1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b="1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筆頭演者氏名：　●●　●●</a:t>
            </a:r>
            <a:endParaRPr lang="en-US" altLang="ja-JP" sz="2400" b="1" dirty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49275" y="5557838"/>
            <a:ext cx="8167688" cy="906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smtClean="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演題発表に関連し</a:t>
            </a:r>
            <a:endParaRPr lang="en-US" altLang="ja-JP" sz="2800" b="1" smtClean="0">
              <a:solidFill>
                <a:srgbClr val="000000"/>
              </a:solidFill>
              <a:latin typeface="ＭＳ ゴシック" charset="0"/>
              <a:ea typeface="ＭＳ ゴシック" charset="0"/>
              <a:cs typeface="ＭＳ 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smtClean="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開示すべき</a:t>
            </a:r>
            <a:r>
              <a:rPr lang="en-US" altLang="ja-JP" sz="2800" b="1" smtClean="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COI</a:t>
            </a:r>
            <a:r>
              <a:rPr lang="ja-JP" altLang="en-US" sz="2800" b="1" smtClean="0">
                <a:solidFill>
                  <a:srgbClr val="000000"/>
                </a:solidFill>
                <a:latin typeface="ＭＳ ゴシック" charset="0"/>
                <a:ea typeface="ＭＳ ゴシック" charset="0"/>
                <a:cs typeface="ＭＳ ゴシック" charset="0"/>
              </a:rPr>
              <a:t>関係にある企業などはありません</a:t>
            </a:r>
            <a:endParaRPr lang="ja-JP" altLang="en-US" sz="2800" b="1">
              <a:solidFill>
                <a:srgbClr val="000000"/>
              </a:solidFill>
              <a:latin typeface="ＭＳ ゴシック" charset="0"/>
              <a:ea typeface="ＭＳ ゴシック" charset="0"/>
              <a:cs typeface="ＭＳ ゴシック" charset="0"/>
            </a:endParaRPr>
          </a:p>
        </p:txBody>
      </p:sp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>
            <a:off x="7585075" y="12390"/>
            <a:ext cx="1558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 smtClean="0"/>
              <a:t>2017.11.25</a:t>
            </a:r>
            <a:endParaRPr lang="ja-JP" altLang="en-US" sz="2400" dirty="0"/>
          </a:p>
        </p:txBody>
      </p:sp>
      <p:pic>
        <p:nvPicPr>
          <p:cNvPr id="8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" y="12390"/>
            <a:ext cx="1943101" cy="169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175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Yasuhiro Uchimura</dc:creator>
  <cp:lastModifiedBy>Yasuhiro Uchimura</cp:lastModifiedBy>
  <cp:revision>3</cp:revision>
  <dcterms:created xsi:type="dcterms:W3CDTF">2017-07-18T05:22:18Z</dcterms:created>
  <dcterms:modified xsi:type="dcterms:W3CDTF">2017-07-18T07:44:59Z</dcterms:modified>
</cp:coreProperties>
</file>